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5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86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11</cp:revision>
  <dcterms:created xsi:type="dcterms:W3CDTF">2021-05-28T17:01:27Z</dcterms:created>
  <dcterms:modified xsi:type="dcterms:W3CDTF">2022-08-31T14:50:49Z</dcterms:modified>
</cp:coreProperties>
</file>