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5853113" cy="32908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639" y="538578"/>
            <a:ext cx="4389835" cy="1145717"/>
          </a:xfrm>
        </p:spPr>
        <p:txBody>
          <a:bodyPr anchor="b"/>
          <a:lstStyle>
            <a:lvl1pPr algn="ctr">
              <a:defRPr sz="287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639" y="1728478"/>
            <a:ext cx="4389835" cy="794536"/>
          </a:xfrm>
        </p:spPr>
        <p:txBody>
          <a:bodyPr/>
          <a:lstStyle>
            <a:lvl1pPr marL="0" indent="0" algn="ctr">
              <a:buNone/>
              <a:defRPr sz="1152"/>
            </a:lvl1pPr>
            <a:lvl2pPr marL="219410" indent="0" algn="ctr">
              <a:buNone/>
              <a:defRPr sz="960"/>
            </a:lvl2pPr>
            <a:lvl3pPr marL="438821" indent="0" algn="ctr">
              <a:buNone/>
              <a:defRPr sz="864"/>
            </a:lvl3pPr>
            <a:lvl4pPr marL="658231" indent="0" algn="ctr">
              <a:buNone/>
              <a:defRPr sz="768"/>
            </a:lvl4pPr>
            <a:lvl5pPr marL="877641" indent="0" algn="ctr">
              <a:buNone/>
              <a:defRPr sz="768"/>
            </a:lvl5pPr>
            <a:lvl6pPr marL="1097051" indent="0" algn="ctr">
              <a:buNone/>
              <a:defRPr sz="768"/>
            </a:lvl6pPr>
            <a:lvl7pPr marL="1316462" indent="0" algn="ctr">
              <a:buNone/>
              <a:defRPr sz="768"/>
            </a:lvl7pPr>
            <a:lvl8pPr marL="1535872" indent="0" algn="ctr">
              <a:buNone/>
              <a:defRPr sz="768"/>
            </a:lvl8pPr>
            <a:lvl9pPr marL="1755282" indent="0" algn="ctr">
              <a:buNone/>
              <a:defRPr sz="768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68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0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88634" y="175210"/>
            <a:ext cx="1262077" cy="2788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401" y="175210"/>
            <a:ext cx="3713069" cy="2788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18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94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53" y="820437"/>
            <a:ext cx="5048310" cy="1368918"/>
          </a:xfrm>
        </p:spPr>
        <p:txBody>
          <a:bodyPr anchor="b"/>
          <a:lstStyle>
            <a:lvl1pPr>
              <a:defRPr sz="287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9353" y="2202305"/>
            <a:ext cx="5048310" cy="719882"/>
          </a:xfrm>
        </p:spPr>
        <p:txBody>
          <a:bodyPr/>
          <a:lstStyle>
            <a:lvl1pPr marL="0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1pPr>
            <a:lvl2pPr marL="21941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2pPr>
            <a:lvl3pPr marL="438821" indent="0">
              <a:buNone/>
              <a:defRPr sz="864">
                <a:solidFill>
                  <a:schemeClr val="tx1">
                    <a:tint val="75000"/>
                  </a:schemeClr>
                </a:solidFill>
              </a:defRPr>
            </a:lvl3pPr>
            <a:lvl4pPr marL="65823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4pPr>
            <a:lvl5pPr marL="87764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5pPr>
            <a:lvl6pPr marL="109705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6pPr>
            <a:lvl7pPr marL="131646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7pPr>
            <a:lvl8pPr marL="153587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8pPr>
            <a:lvl9pPr marL="175528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97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402" y="876047"/>
            <a:ext cx="2487573" cy="2088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63138" y="876047"/>
            <a:ext cx="2487573" cy="2088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32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175210"/>
            <a:ext cx="5048310" cy="63608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164" y="806725"/>
            <a:ext cx="2476141" cy="395363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164" y="1202088"/>
            <a:ext cx="2476141" cy="17680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3139" y="806725"/>
            <a:ext cx="2488335" cy="395363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63139" y="1202088"/>
            <a:ext cx="2488335" cy="17680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043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733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66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219392"/>
            <a:ext cx="1887781" cy="76787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8336" y="473827"/>
            <a:ext cx="2963138" cy="2338663"/>
          </a:xfrm>
        </p:spPr>
        <p:txBody>
          <a:bodyPr/>
          <a:lstStyle>
            <a:lvl1pPr>
              <a:defRPr sz="1536"/>
            </a:lvl1pPr>
            <a:lvl2pPr>
              <a:defRPr sz="1344"/>
            </a:lvl2pPr>
            <a:lvl3pPr>
              <a:defRPr sz="1152"/>
            </a:lvl3pPr>
            <a:lvl4pPr>
              <a:defRPr sz="960"/>
            </a:lvl4pPr>
            <a:lvl5pPr>
              <a:defRPr sz="960"/>
            </a:lvl5pPr>
            <a:lvl6pPr>
              <a:defRPr sz="960"/>
            </a:lvl6pPr>
            <a:lvl7pPr>
              <a:defRPr sz="960"/>
            </a:lvl7pPr>
            <a:lvl8pPr>
              <a:defRPr sz="960"/>
            </a:lvl8pPr>
            <a:lvl9pPr>
              <a:defRPr sz="96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64" y="987266"/>
            <a:ext cx="1887781" cy="1829033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64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219392"/>
            <a:ext cx="1887781" cy="76787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88336" y="473827"/>
            <a:ext cx="2963138" cy="2338663"/>
          </a:xfrm>
        </p:spPr>
        <p:txBody>
          <a:bodyPr anchor="t"/>
          <a:lstStyle>
            <a:lvl1pPr marL="0" indent="0">
              <a:buNone/>
              <a:defRPr sz="1536"/>
            </a:lvl1pPr>
            <a:lvl2pPr marL="219410" indent="0">
              <a:buNone/>
              <a:defRPr sz="1344"/>
            </a:lvl2pPr>
            <a:lvl3pPr marL="438821" indent="0">
              <a:buNone/>
              <a:defRPr sz="1152"/>
            </a:lvl3pPr>
            <a:lvl4pPr marL="658231" indent="0">
              <a:buNone/>
              <a:defRPr sz="960"/>
            </a:lvl4pPr>
            <a:lvl5pPr marL="877641" indent="0">
              <a:buNone/>
              <a:defRPr sz="960"/>
            </a:lvl5pPr>
            <a:lvl6pPr marL="1097051" indent="0">
              <a:buNone/>
              <a:defRPr sz="960"/>
            </a:lvl6pPr>
            <a:lvl7pPr marL="1316462" indent="0">
              <a:buNone/>
              <a:defRPr sz="960"/>
            </a:lvl7pPr>
            <a:lvl8pPr marL="1535872" indent="0">
              <a:buNone/>
              <a:defRPr sz="960"/>
            </a:lvl8pPr>
            <a:lvl9pPr marL="1755282" indent="0">
              <a:buNone/>
              <a:defRPr sz="96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64" y="987266"/>
            <a:ext cx="1887781" cy="1829033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606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02" y="175210"/>
            <a:ext cx="5048310" cy="636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402" y="876047"/>
            <a:ext cx="5048310" cy="2088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2402" y="3050166"/>
            <a:ext cx="13169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1BEBC-32F7-4FD6-BA15-31431FE841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8844" y="3050166"/>
            <a:ext cx="1975426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33761" y="3050166"/>
            <a:ext cx="13169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80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821" rtl="0" eaLnBrk="1" latinLnBrk="0" hangingPunct="1">
        <a:lnSpc>
          <a:spcPct val="90000"/>
        </a:lnSpc>
        <a:spcBef>
          <a:spcPct val="0"/>
        </a:spcBef>
        <a:buNone/>
        <a:defRPr sz="21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05" indent="-109705" algn="l" defTabSz="438821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344" kern="1200">
          <a:solidFill>
            <a:schemeClr val="tx1"/>
          </a:solidFill>
          <a:latin typeface="+mn-lt"/>
          <a:ea typeface="+mn-ea"/>
          <a:cs typeface="+mn-cs"/>
        </a:defRPr>
      </a:lvl1pPr>
      <a:lvl2pPr marL="329115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2pPr>
      <a:lvl3pPr marL="54852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3pPr>
      <a:lvl4pPr marL="76793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98734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20675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42616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64557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86498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1pPr>
      <a:lvl2pPr marL="21941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3882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3pPr>
      <a:lvl4pPr marL="65823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87764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09705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31646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53587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75528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4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69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3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46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66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13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69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75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39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70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15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82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32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639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0</Words>
  <Application>Microsoft Office PowerPoint</Application>
  <PresentationFormat>Произвольный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Smoxt</dc:creator>
  <cp:lastModifiedBy>Smoxt</cp:lastModifiedBy>
  <cp:revision>13</cp:revision>
  <dcterms:created xsi:type="dcterms:W3CDTF">2021-05-28T17:01:27Z</dcterms:created>
  <dcterms:modified xsi:type="dcterms:W3CDTF">2022-08-31T14:53:55Z</dcterms:modified>
</cp:coreProperties>
</file>